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50" r:id="rId2"/>
  </p:sldIdLst>
  <p:sldSz cx="9144000" cy="5143500" type="screen16x9"/>
  <p:notesSz cx="6886575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Вадим" initials="В" lastIdx="1" clrIdx="0"/>
  <p:cmAuthor id="1" name="Антон Валерьевич Ганяев" initials="АВГ" lastIdx="2" clrIdx="1">
    <p:extLst>
      <p:ext uri="{19B8F6BF-5375-455C-9EA6-DF929625EA0E}">
        <p15:presenceInfo xmlns:p15="http://schemas.microsoft.com/office/powerpoint/2012/main" userId="S-1-5-21-897702360-3545906475-2155705961-1130" providerId="AD"/>
      </p:ext>
    </p:extLst>
  </p:cmAuthor>
  <p:cmAuthor id="2" name="Admin" initials="A" lastIdx="1" clrIdx="2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2702"/>
    <a:srgbClr val="EDC58F"/>
    <a:srgbClr val="FE5938"/>
    <a:srgbClr val="742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714" autoAdjust="0"/>
  </p:normalViewPr>
  <p:slideViewPr>
    <p:cSldViewPr>
      <p:cViewPr varScale="1">
        <p:scale>
          <a:sx n="151" d="100"/>
          <a:sy n="151" d="100"/>
        </p:scale>
        <p:origin x="510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182" cy="500936"/>
          </a:xfrm>
          <a:prstGeom prst="rect">
            <a:avLst/>
          </a:prstGeom>
        </p:spPr>
        <p:txBody>
          <a:bodyPr vert="horz" lIns="92537" tIns="46269" rIns="92537" bIns="4626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0799" y="0"/>
            <a:ext cx="2984182" cy="500936"/>
          </a:xfrm>
          <a:prstGeom prst="rect">
            <a:avLst/>
          </a:prstGeom>
        </p:spPr>
        <p:txBody>
          <a:bodyPr vert="horz" lIns="92537" tIns="46269" rIns="92537" bIns="46269" rtlCol="0"/>
          <a:lstStyle>
            <a:lvl1pPr algn="r">
              <a:defRPr sz="1200"/>
            </a:lvl1pPr>
          </a:lstStyle>
          <a:p>
            <a:fld id="{12246D45-CEC8-48B8-A4B2-60BFACE0CB0C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2475"/>
            <a:ext cx="667702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37" tIns="46269" rIns="92537" bIns="4626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658" y="4758890"/>
            <a:ext cx="5509260" cy="4508421"/>
          </a:xfrm>
          <a:prstGeom prst="rect">
            <a:avLst/>
          </a:prstGeom>
        </p:spPr>
        <p:txBody>
          <a:bodyPr vert="horz" lIns="92537" tIns="46269" rIns="92537" bIns="4626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4182" cy="500936"/>
          </a:xfrm>
          <a:prstGeom prst="rect">
            <a:avLst/>
          </a:prstGeom>
        </p:spPr>
        <p:txBody>
          <a:bodyPr vert="horz" lIns="92537" tIns="46269" rIns="92537" bIns="4626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0799" y="9516039"/>
            <a:ext cx="2984182" cy="500936"/>
          </a:xfrm>
          <a:prstGeom prst="rect">
            <a:avLst/>
          </a:prstGeom>
        </p:spPr>
        <p:txBody>
          <a:bodyPr vert="horz" lIns="92537" tIns="46269" rIns="92537" bIns="46269" rtlCol="0" anchor="b"/>
          <a:lstStyle>
            <a:lvl1pPr algn="r">
              <a:defRPr sz="1200"/>
            </a:lvl1pPr>
          </a:lstStyle>
          <a:p>
            <a:fld id="{F7A590EA-97FE-4C8C-840B-5308DFF327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978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1639-7712-4CC0-9D42-539A6F6B4552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C1CF-C1CC-46CF-A729-BD950BCB52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1A27D-42A5-430A-8A3F-E0F7402EB7F8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C1CF-C1CC-46CF-A729-BD950BCB5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1097-1C41-4EB2-80E2-E122C7C9A0B6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C1CF-C1CC-46CF-A729-BD950BCB5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47A-F373-480F-95FB-871BCA42B26A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C1CF-C1CC-46CF-A729-BD950BCB5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68E2-7DE1-46E7-B9B9-2B46F9CF7008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C1CF-C1CC-46CF-A729-BD950BCB5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F9F9-754B-4AB5-8A06-F5703AC967F0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C1CF-C1CC-46CF-A729-BD950BCB5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708B-402D-40FC-9BF6-84A2B832EA8D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C1CF-C1CC-46CF-A729-BD950BCB5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DBC66-1DCB-48A9-9804-10BECE6A0675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C1CF-C1CC-46CF-A729-BD950BCB5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F946-ABF6-4016-97EB-75C103D3246A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C1CF-C1CC-46CF-A729-BD950BCB5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8A3F-B94F-4BF2-B591-6A91A9F15A07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C1CF-C1CC-46CF-A729-BD950BCB5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14FD-4B38-42C4-88BD-7A2F383DB1FF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C1CF-C1CC-46CF-A729-BD950BCB5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15C8-B8F1-4837-B5F1-D1C120716607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7C1CF-C1CC-46CF-A729-BD950BCB5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C49DBF6-98C2-4731-A6C2-4C5D93F78F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334" y="3723878"/>
            <a:ext cx="1217666" cy="141962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9699DDF-90AC-4CE9-BBBA-966829BA6283}"/>
              </a:ext>
            </a:extLst>
          </p:cNvPr>
          <p:cNvSpPr/>
          <p:nvPr/>
        </p:nvSpPr>
        <p:spPr>
          <a:xfrm>
            <a:off x="351372" y="-32057"/>
            <a:ext cx="849694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26" lvl="0">
              <a:defRPr/>
            </a:pPr>
            <a:br>
              <a:rPr lang="ru-RU" sz="1600" b="1" spc="39" dirty="0">
                <a:solidFill>
                  <a:srgbClr val="622702"/>
                </a:solidFill>
                <a:latin typeface="Arial" panose="020B0604020202020204" pitchFamily="34" charset="0"/>
                <a:cs typeface="Arial" pitchFamily="34" charset="0"/>
              </a:rPr>
            </a:br>
            <a:r>
              <a:rPr lang="ru-RU" b="1" dirty="0">
                <a:solidFill>
                  <a:srgbClr val="833C0B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ПРИГЛАШАЕМ СТАТЬ ПАРТНЕРАМИ ФОРУМА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DC31A52-5203-48EF-B6E4-98E0AB2408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5966"/>
            <a:ext cx="1097868" cy="627534"/>
          </a:xfrm>
          <a:prstGeom prst="rect">
            <a:avLst/>
          </a:prstGeom>
        </p:spPr>
      </p:pic>
      <p:graphicFrame>
        <p:nvGraphicFramePr>
          <p:cNvPr id="9" name="Таблица 10">
            <a:extLst>
              <a:ext uri="{FF2B5EF4-FFF2-40B4-BE49-F238E27FC236}">
                <a16:creationId xmlns:a16="http://schemas.microsoft.com/office/drawing/2014/main" id="{D75E2ED2-8196-46D7-81CE-839A2F3B46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677543"/>
              </p:ext>
            </p:extLst>
          </p:nvPr>
        </p:nvGraphicFramePr>
        <p:xfrm>
          <a:off x="5220072" y="4178569"/>
          <a:ext cx="4065825" cy="13023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5825">
                  <a:extLst>
                    <a:ext uri="{9D8B030D-6E8A-4147-A177-3AD203B41FA5}">
                      <a16:colId xmlns:a16="http://schemas.microsoft.com/office/drawing/2014/main" val="2756221142"/>
                    </a:ext>
                  </a:extLst>
                </a:gridCol>
              </a:tblGrid>
              <a:tr h="36021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Char char="ü"/>
                      </a:pP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3501481392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Условия</a:t>
                      </a:r>
                      <a:r>
                        <a:rPr lang="ru-RU" sz="16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участия </a:t>
                      </a:r>
                      <a:r>
                        <a:rPr lang="ru-RU" sz="16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качестве партнера: по тел. 29-25-66</a:t>
                      </a:r>
                      <a:endParaRPr lang="ru-RU" sz="1600" b="0" i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3562450317"/>
                  </a:ext>
                </a:extLst>
              </a:tr>
              <a:tr h="36021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1095252305"/>
                  </a:ext>
                </a:extLst>
              </a:tr>
            </a:tbl>
          </a:graphicData>
        </a:graphic>
      </p:graphicFrame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B45BB71-CDA8-4364-B923-8099A8CBF6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941622"/>
              </p:ext>
            </p:extLst>
          </p:nvPr>
        </p:nvGraphicFramePr>
        <p:xfrm>
          <a:off x="465804" y="648710"/>
          <a:ext cx="7994627" cy="42690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6785">
                  <a:extLst>
                    <a:ext uri="{9D8B030D-6E8A-4147-A177-3AD203B41FA5}">
                      <a16:colId xmlns:a16="http://schemas.microsoft.com/office/drawing/2014/main" val="1922840699"/>
                    </a:ext>
                  </a:extLst>
                </a:gridCol>
                <a:gridCol w="2725595">
                  <a:extLst>
                    <a:ext uri="{9D8B030D-6E8A-4147-A177-3AD203B41FA5}">
                      <a16:colId xmlns:a16="http://schemas.microsoft.com/office/drawing/2014/main" val="1431848945"/>
                    </a:ext>
                  </a:extLst>
                </a:gridCol>
                <a:gridCol w="2232247">
                  <a:extLst>
                    <a:ext uri="{9D8B030D-6E8A-4147-A177-3AD203B41FA5}">
                      <a16:colId xmlns:a16="http://schemas.microsoft.com/office/drawing/2014/main" val="2619787616"/>
                    </a:ext>
                  </a:extLst>
                </a:gridCol>
              </a:tblGrid>
              <a:tr h="870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rgbClr val="62270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Пакет</a:t>
                      </a:r>
                      <a:r>
                        <a:rPr lang="ru-RU" sz="1600" b="1" dirty="0">
                          <a:solidFill>
                            <a:srgbClr val="62270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62270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«Генеральный партнер Форума»</a:t>
                      </a:r>
                    </a:p>
                  </a:txBody>
                  <a:tcPr>
                    <a:solidFill>
                      <a:srgbClr val="EDC5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rgbClr val="62270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Пакет</a:t>
                      </a:r>
                      <a:r>
                        <a:rPr lang="ru-RU" sz="1600" b="1" dirty="0">
                          <a:solidFill>
                            <a:srgbClr val="62270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62270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«Партнер Форума»</a:t>
                      </a:r>
                    </a:p>
                  </a:txBody>
                  <a:tcPr>
                    <a:solidFill>
                      <a:srgbClr val="EDC5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rgbClr val="62270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Пакет</a:t>
                      </a:r>
                      <a:r>
                        <a:rPr lang="ru-RU" sz="1600" b="1" dirty="0">
                          <a:solidFill>
                            <a:srgbClr val="62270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«Информационный партнер Форума»</a:t>
                      </a:r>
                    </a:p>
                  </a:txBody>
                  <a:tcPr>
                    <a:solidFill>
                      <a:srgbClr val="EDC5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266553"/>
                  </a:ext>
                </a:extLst>
              </a:tr>
              <a:tr h="333705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200" b="0" i="0" kern="1200" dirty="0">
                          <a:solidFill>
                            <a:srgbClr val="62270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Упоминание в анонсах как генерального партнера Форума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2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Размещение логотипа на пресс-</a:t>
                      </a:r>
                      <a:r>
                        <a:rPr lang="ru-RU" sz="1200" b="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воллах</a:t>
                      </a:r>
                      <a:r>
                        <a:rPr lang="ru-RU" sz="12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информации на сайте Форума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200" b="0" dirty="0">
                          <a:solidFill>
                            <a:srgbClr val="62270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Центральное место для стенда в зоне выставки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2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Включение информации о партнере в программу Форума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200" b="0" dirty="0">
                          <a:solidFill>
                            <a:srgbClr val="62270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Включение в комплект раздаточных материалов</a:t>
                      </a:r>
                      <a:endParaRPr lang="en-US" sz="1200" b="0" dirty="0">
                        <a:solidFill>
                          <a:srgbClr val="62270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2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Информационные упоминания в сценарии ведущего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200" b="0" kern="1200" dirty="0">
                          <a:solidFill>
                            <a:srgbClr val="62270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Участие сотрудников Генерального партнера в Форуме (до 15 чел.)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200" b="0" i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Упоминание в анонсах как партнера Форума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200" b="0" dirty="0">
                          <a:solidFill>
                            <a:srgbClr val="62270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Размещение логотипа на пресс-</a:t>
                      </a:r>
                      <a:r>
                        <a:rPr lang="ru-RU" sz="1200" b="0" dirty="0" err="1">
                          <a:solidFill>
                            <a:srgbClr val="62270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воллах</a:t>
                      </a:r>
                      <a:r>
                        <a:rPr lang="ru-RU" sz="1200" b="0" dirty="0">
                          <a:solidFill>
                            <a:srgbClr val="62270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информации на сайте Форума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2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Место для стенда в зоне выставки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rgbClr val="62270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Включение информации о партнере в программу Форума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2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Информационные упоминания в сценарии ведущего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rgbClr val="62270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сотрудников партнера в Форуме (до 4 чел.)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ru-RU" sz="1200" b="0" dirty="0">
                        <a:solidFill>
                          <a:srgbClr val="62270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rgbClr val="62270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Размещение логотипа партнерской организации на официальном сайте Форума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Включение в комплект раздаточных материалов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rgbClr val="62270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Размещение баннера партнерской организации в выставочной зоне на площадке Форума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923740"/>
                  </a:ext>
                </a:extLst>
              </a:tr>
            </a:tbl>
          </a:graphicData>
        </a:graphic>
      </p:graphicFrame>
      <p:pic>
        <p:nvPicPr>
          <p:cNvPr id="8" name="Picture 2">
            <a:extLst>
              <a:ext uri="{FF2B5EF4-FFF2-40B4-BE49-F238E27FC236}">
                <a16:creationId xmlns:a16="http://schemas.microsoft.com/office/drawing/2014/main" id="{5F93711B-0534-4F6A-AF70-C0F9E41DCD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6" t="16594" r="11114" b="21073"/>
          <a:stretch/>
        </p:blipFill>
        <p:spPr bwMode="auto">
          <a:xfrm>
            <a:off x="7725082" y="42900"/>
            <a:ext cx="1304944" cy="60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7898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11077</TotalTime>
  <Words>149</Words>
  <Application>Microsoft Office PowerPoint</Application>
  <PresentationFormat>Экран (16:9)</PresentationFormat>
  <Paragraphs>23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Тема Office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 РЕЗУЛЬТАТАХ  ДЕЯТЕЛЬНОСТИ ПРАВИТЕЛЬСТВА ОБЛАСТИ В 2014 ГОДУ</dc:title>
  <dc:creator>MIRONOV</dc:creator>
  <cp:lastModifiedBy>Алина Альбертовна Шапошникова</cp:lastModifiedBy>
  <cp:revision>1204</cp:revision>
  <cp:lastPrinted>2021-03-10T08:53:32Z</cp:lastPrinted>
  <dcterms:created xsi:type="dcterms:W3CDTF">2016-03-30T12:21:49Z</dcterms:created>
  <dcterms:modified xsi:type="dcterms:W3CDTF">2021-05-17T08:06:57Z</dcterms:modified>
</cp:coreProperties>
</file>